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2C793-8B82-460D-8BFE-2B064D772BEB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D8A30-6FD2-4621-ADC6-F81EF84D2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B4EF8-3C6D-43B8-89B8-919DDEB73F0B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99732-3B40-4F1F-8813-DD196BC70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3468F-81B8-4BA0-BA0D-FA0B4F2DE55B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FBFA-8015-444F-86E1-8448E22EB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07206-403B-4044-9B31-916A7225C448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F80A1-3E7C-45D0-8D43-8C0C6DDB2B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12724-FB6E-471A-895E-D3741742EE80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10CA4-1B90-4098-A756-0BBC4F28FE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ECD64-EBDB-42C3-91FF-EC130BF3568B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F932A-7B8F-4156-A4CE-480D2B4CC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35E2F-8473-4186-A596-A2DBC77C5619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10743-19F1-445E-9F4E-1C41508DF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3F1C4-DAB4-49E1-BA9B-96346CDF8253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438D-ECF0-46ED-B8CD-787896FCC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1E57E-3DA2-4B76-816C-00B63002DC7B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5D57D-8880-4CEA-A351-5000C7912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36FF2-0A05-489C-895C-40759D874973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CFCA0-09AF-4C9B-BB95-5A9AF7FD3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036C0-F57E-444B-97B6-6637323E2187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39D1B-9D23-4E50-95C3-DEDDA8DA54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5D5D89-422C-4D87-8CBD-566154E9B754}" type="datetimeFigureOut">
              <a:rPr lang="en-US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40C81D-B886-412F-B73F-C6D716D59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6600" b="1" smtClean="0"/>
              <a:t>Primary and Secondary Sources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/>
              <a:t>Do you know the difference between the two?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041lotts\Local Settings\Temporary Internet Files\Content.IE5\9C9ZJJCK\MCj039749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800600"/>
            <a:ext cx="4191000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5" descr="C:\Documents and Settings\041lotts\Local Settings\Temporary Internet Files\Content.IE5\6IEHKYE8\MM90028396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1219200"/>
            <a:ext cx="2462213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7" name="Content Placeholder 4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6000" smtClean="0"/>
              <a:t>Primary Source</a:t>
            </a:r>
          </a:p>
        </p:txBody>
      </p:sp>
      <p:sp>
        <p:nvSpPr>
          <p:cNvPr id="3078" name="Content Placeholder 5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endParaRPr lang="en-US" sz="3600" b="1" smtClean="0"/>
          </a:p>
          <a:p>
            <a:pPr eaLnBrk="1" hangingPunct="1"/>
            <a:endParaRPr lang="en-US" smtClean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4648200" y="990600"/>
            <a:ext cx="44958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3200">
                <a:latin typeface="Calibri" pitchFamily="34" charset="0"/>
              </a:rPr>
              <a:t>Materials made or written by people who lived during historical events. (firsthand)</a:t>
            </a:r>
          </a:p>
          <a:p>
            <a:pPr>
              <a:buFont typeface="Arial" charset="0"/>
              <a:buChar char="•"/>
            </a:pPr>
            <a:r>
              <a:rPr lang="en-US" sz="3200">
                <a:latin typeface="Calibri" pitchFamily="34" charset="0"/>
              </a:rPr>
              <a:t>Letters, diaries, journal entries, articles, videotapes, speeches, eyewitness accounts, and photographs are all examples of a primary source.</a:t>
            </a:r>
          </a:p>
        </p:txBody>
      </p:sp>
      <p:pic>
        <p:nvPicPr>
          <p:cNvPr id="3080" name="Picture 6" descr="C:\Documents and Settings\041lotts\Local Settings\Temporary Internet Files\Content.IE5\LCS3GQBW\MC90017436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2590800"/>
            <a:ext cx="2473325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:\Documents and Settings\041lotts\Local Settings\Temporary Internet Files\Content.IE5\GSVNF5E4\MM90017400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311626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990600" y="0"/>
            <a:ext cx="3048000" cy="2308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                                                                      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410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101" name="Content Placeholder 4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6600" smtClean="0"/>
              <a:t>Secondary Source</a:t>
            </a:r>
          </a:p>
        </p:txBody>
      </p:sp>
      <p:sp>
        <p:nvSpPr>
          <p:cNvPr id="4102" name="Content Placeholder 5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endParaRPr lang="en-US" sz="3600" b="1" smtClean="0"/>
          </a:p>
          <a:p>
            <a:pPr eaLnBrk="1" hangingPunct="1"/>
            <a:r>
              <a:rPr lang="en-US" smtClean="0"/>
              <a:t>A secondhand account about people, events, topics or places that is based on what some other person has experienced. </a:t>
            </a:r>
          </a:p>
          <a:p>
            <a:pPr eaLnBrk="1" hangingPunct="1"/>
            <a:r>
              <a:rPr lang="en-US" smtClean="0"/>
              <a:t>Some examples of secondary sources are textbooks, books, newspapers, pamphlets, encyclopedias and other materials in which information has been gathered for you. </a:t>
            </a:r>
          </a:p>
          <a:p>
            <a:pPr eaLnBrk="1" hangingPunct="1"/>
            <a:endParaRPr lang="en-US" smtClean="0"/>
          </a:p>
        </p:txBody>
      </p:sp>
      <p:pic>
        <p:nvPicPr>
          <p:cNvPr id="4103" name="Picture 1" descr="C:\Documents and Settings\041lotts\Local Settings\Temporary Internet Files\Content.IE5\VVTA05MS\MC90001357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3554413"/>
            <a:ext cx="2362200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5" descr="C:\Documents and Settings\041lotts\Local Settings\Temporary Internet Files\Content.IE5\NYALWSNT\MC9002371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4572000"/>
            <a:ext cx="236061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109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Primary and Secondary Sources</vt:lpstr>
      <vt:lpstr>Slide 2</vt:lpstr>
      <vt:lpstr>Slide 3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and Secondary Sources</dc:title>
  <dc:creator>041greend</dc:creator>
  <cp:lastModifiedBy>043delagarzal</cp:lastModifiedBy>
  <cp:revision>3</cp:revision>
  <dcterms:created xsi:type="dcterms:W3CDTF">2011-09-12T21:31:05Z</dcterms:created>
  <dcterms:modified xsi:type="dcterms:W3CDTF">2011-09-13T21:22:34Z</dcterms:modified>
</cp:coreProperties>
</file>